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7" r:id="rId1"/>
  </p:sldMasterIdLst>
  <p:notesMasterIdLst>
    <p:notesMasterId r:id="rId8"/>
  </p:notesMasterIdLst>
  <p:sldIdLst>
    <p:sldId id="256" r:id="rId2"/>
    <p:sldId id="257" r:id="rId3"/>
    <p:sldId id="261" r:id="rId4"/>
    <p:sldId id="316" r:id="rId5"/>
    <p:sldId id="317" r:id="rId6"/>
    <p:sldId id="318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4" userDrawn="1">
          <p15:clr>
            <a:srgbClr val="A4A3A4"/>
          </p15:clr>
        </p15:guide>
        <p15:guide id="2" pos="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728"/>
  </p:normalViewPr>
  <p:slideViewPr>
    <p:cSldViewPr snapToGrid="0" snapToObjects="1">
      <p:cViewPr varScale="1">
        <p:scale>
          <a:sx n="59" d="100"/>
          <a:sy n="59" d="100"/>
        </p:scale>
        <p:origin x="148" y="60"/>
      </p:cViewPr>
      <p:guideLst>
        <p:guide orient="horz" pos="984"/>
        <p:guide pos="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26ee6b75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51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80733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01197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1960438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68565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631491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415905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99293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207305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280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45017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76197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77628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270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397083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675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7463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3536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7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kabir.duggal@Columbia.edu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www.linkedin.com/in/duggalkabi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 sz="3600" dirty="0"/>
              <a:t>Legal Industry Grappling with Covid</a:t>
            </a:r>
            <a:r>
              <a:rPr lang="en-US" dirty="0"/>
              <a:t>-19</a:t>
            </a:r>
            <a:endParaRPr dirty="0"/>
          </a:p>
        </p:txBody>
      </p:sp>
      <p:sp>
        <p:nvSpPr>
          <p:cNvPr id="144" name="Google Shape;144;p1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US" sz="3000" dirty="0"/>
              <a:t>International Arbitration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US" sz="3000" dirty="0"/>
              <a:t>Time to Explore Expansion of ODR for ADR </a:t>
            </a:r>
            <a:endParaRPr sz="3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D1DCB8-21AC-40B5-BCCB-483BDD85B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</a:t>
            </a:fld>
            <a:endParaRPr lang="en-US"/>
          </a:p>
        </p:txBody>
      </p:sp>
      <p:pic>
        <p:nvPicPr>
          <p:cNvPr id="145" name="Google Shape;14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0844" y="3600662"/>
            <a:ext cx="4182500" cy="2521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6" name="Google Shape;14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5293" y="3600662"/>
            <a:ext cx="4165476" cy="2523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6741D7F-F9BD-473E-B116-C9FC1AA71DEC}"/>
              </a:ext>
            </a:extLst>
          </p:cNvPr>
          <p:cNvSpPr txBox="1"/>
          <p:nvPr/>
        </p:nvSpPr>
        <p:spPr>
          <a:xfrm>
            <a:off x="7097487" y="6248400"/>
            <a:ext cx="463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Dr. Kabir Duggal, New York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9"/>
          <p:cNvSpPr txBox="1">
            <a:spLocks noGrp="1"/>
          </p:cNvSpPr>
          <p:nvPr>
            <p:ph type="title"/>
          </p:nvPr>
        </p:nvSpPr>
        <p:spPr>
          <a:xfrm>
            <a:off x="524934" y="451513"/>
            <a:ext cx="9293980" cy="13208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How international arbitrations are conducted BC? </a:t>
            </a:r>
          </a:p>
        </p:txBody>
      </p:sp>
      <p:sp>
        <p:nvSpPr>
          <p:cNvPr id="152" name="Google Shape;152;p19"/>
          <p:cNvSpPr txBox="1">
            <a:spLocks noGrp="1"/>
          </p:cNvSpPr>
          <p:nvPr>
            <p:ph idx="1"/>
          </p:nvPr>
        </p:nvSpPr>
        <p:spPr>
          <a:xfrm>
            <a:off x="416077" y="1772313"/>
            <a:ext cx="7748625" cy="388077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4000" dirty="0"/>
              <a:t>Loads of paper</a:t>
            </a:r>
          </a:p>
          <a:p>
            <a:pPr marL="137160" lvl="0" indent="0">
              <a:buNone/>
            </a:pPr>
            <a:endParaRPr lang="en-US" sz="4000" dirty="0"/>
          </a:p>
          <a:p>
            <a:pPr lvl="0"/>
            <a:r>
              <a:rPr lang="en-US" sz="4000" dirty="0"/>
              <a:t>Loads of travel </a:t>
            </a:r>
          </a:p>
          <a:p>
            <a:pPr marL="137160" lvl="0" indent="0">
              <a:buNone/>
            </a:pPr>
            <a:endParaRPr lang="en-US" sz="4000" dirty="0"/>
          </a:p>
          <a:p>
            <a:pPr lvl="0"/>
            <a:r>
              <a:rPr lang="en-US" sz="4000" dirty="0"/>
              <a:t>Loads of motions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8C5BAC-DAEF-4E4D-AF6D-94E978C57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A79C40-3B4D-49CB-8CD6-70846E9919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4702" y="1859915"/>
            <a:ext cx="4027298" cy="40233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E661E7-29C4-4F3D-B928-CB57448FC541}"/>
              </a:ext>
            </a:extLst>
          </p:cNvPr>
          <p:cNvSpPr txBox="1"/>
          <p:nvPr/>
        </p:nvSpPr>
        <p:spPr>
          <a:xfrm>
            <a:off x="1229772" y="5953003"/>
            <a:ext cx="7903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Everyone wins . . . Except the client!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3"/>
          <p:cNvSpPr txBox="1">
            <a:spLocks noGrp="1"/>
          </p:cNvSpPr>
          <p:nvPr>
            <p:ph type="title"/>
          </p:nvPr>
        </p:nvSpPr>
        <p:spPr>
          <a:xfrm>
            <a:off x="913775" y="344899"/>
            <a:ext cx="10364451" cy="1596177"/>
          </a:xfrm>
        </p:spPr>
        <p:txBody>
          <a:bodyPr/>
          <a:lstStyle/>
          <a:p>
            <a:pPr lvl="0" algn="ctr"/>
            <a:r>
              <a:rPr lang="en-US" dirty="0"/>
              <a:t>So what has changed: 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Considerations of ODR</a:t>
            </a:r>
          </a:p>
        </p:txBody>
      </p:sp>
      <p:sp>
        <p:nvSpPr>
          <p:cNvPr id="178" name="Google Shape;178;p23"/>
          <p:cNvSpPr txBox="1">
            <a:spLocks noGrp="1"/>
          </p:cNvSpPr>
          <p:nvPr>
            <p:ph idx="1"/>
          </p:nvPr>
        </p:nvSpPr>
        <p:spPr>
          <a:xfrm>
            <a:off x="677334" y="2003137"/>
            <a:ext cx="8596668" cy="388077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sz="2800" dirty="0"/>
              <a:t>Increases access to justice </a:t>
            </a:r>
          </a:p>
          <a:p>
            <a:pPr lvl="0"/>
            <a:r>
              <a:rPr lang="en-US" sz="2800" dirty="0"/>
              <a:t>Eliminates cost-travel time</a:t>
            </a:r>
          </a:p>
          <a:p>
            <a:pPr lvl="0"/>
            <a:r>
              <a:rPr lang="en-US" sz="2800" dirty="0"/>
              <a:t>Eliminates potential geographic issues</a:t>
            </a:r>
          </a:p>
          <a:p>
            <a:pPr lvl="0"/>
            <a:r>
              <a:rPr lang="en-US" sz="2800" dirty="0"/>
              <a:t>Adapts for logistical challenges </a:t>
            </a:r>
          </a:p>
          <a:p>
            <a:pPr lvl="0"/>
            <a:r>
              <a:rPr lang="en-US" sz="2800" dirty="0"/>
              <a:t>Efficiency</a:t>
            </a:r>
          </a:p>
          <a:p>
            <a:pPr lvl="0"/>
            <a:r>
              <a:rPr lang="en-US" sz="2800" dirty="0"/>
              <a:t>Flexibility </a:t>
            </a:r>
          </a:p>
          <a:p>
            <a:pPr lvl="0"/>
            <a:r>
              <a:rPr lang="en-US" sz="2800" dirty="0"/>
              <a:t>Accessibility </a:t>
            </a:r>
          </a:p>
          <a:p>
            <a:pPr lvl="3"/>
            <a:endParaRPr lang="en-US" sz="1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C1D075-6645-4C22-A9D8-B32E19E10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-US" smtClean="0"/>
              <a:pPr lvl="0"/>
              <a:t>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0EA40A-77AF-4B98-8686-C71F078F02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6902" y="2260427"/>
            <a:ext cx="374333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30460-D0D9-4D0A-A026-42308608E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CONCERNS?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6D699-802C-49C0-8161-E3C2FBA63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9716" y="2355205"/>
            <a:ext cx="7500884" cy="3424107"/>
          </a:xfrm>
        </p:spPr>
        <p:txBody>
          <a:bodyPr>
            <a:normAutofit fontScale="85000" lnSpcReduction="20000"/>
          </a:bodyPr>
          <a:lstStyle/>
          <a:p>
            <a:r>
              <a:rPr lang="en-US" sz="3500" dirty="0"/>
              <a:t>Witness coaching</a:t>
            </a:r>
          </a:p>
          <a:p>
            <a:r>
              <a:rPr lang="en-US" sz="3500" dirty="0"/>
              <a:t>Due process</a:t>
            </a:r>
          </a:p>
          <a:p>
            <a:r>
              <a:rPr lang="en-US" sz="3500" dirty="0"/>
              <a:t>Safe and good internet connection</a:t>
            </a:r>
          </a:p>
          <a:p>
            <a:r>
              <a:rPr lang="en-US" sz="3500" dirty="0"/>
              <a:t>Familiarity with technology</a:t>
            </a:r>
          </a:p>
          <a:p>
            <a:pPr lvl="1"/>
            <a:r>
              <a:rPr lang="en-US" sz="3000" dirty="0"/>
              <a:t>Problem of zoom-bombing</a:t>
            </a:r>
          </a:p>
          <a:p>
            <a:pPr lvl="1"/>
            <a:r>
              <a:rPr lang="en-US" sz="3000" dirty="0"/>
              <a:t>Potential of hacking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2F3CD3-D954-4D02-9B89-B0DDEC9BF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 descr="A person taking a selfie&#10;&#10;Description automatically generated">
            <a:extLst>
              <a:ext uri="{FF2B5EF4-FFF2-40B4-BE49-F238E27FC236}">
                <a16:creationId xmlns:a16="http://schemas.microsoft.com/office/drawing/2014/main" id="{2C0204D0-A528-47AA-A1A7-12B767293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16" y="2733758"/>
            <a:ext cx="47625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64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53715-11D1-4463-A2FB-3DADE455E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THE FUTURE LOOK LIKE?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D5409-AA7E-4C1B-8F27-4896F1BDB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2367093"/>
            <a:ext cx="5813596" cy="3424107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TOO EARLY TO TELL …</a:t>
            </a:r>
          </a:p>
          <a:p>
            <a:r>
              <a:rPr lang="en-US" sz="2800" dirty="0"/>
              <a:t>INSTITUTIONS ARE DEVELOPING BEST PRACTICES</a:t>
            </a:r>
          </a:p>
          <a:p>
            <a:r>
              <a:rPr lang="en-US" sz="2800" dirty="0"/>
              <a:t>PARTIES ARE LEARNING FROM EXPERIENCE</a:t>
            </a:r>
          </a:p>
          <a:p>
            <a:r>
              <a:rPr lang="en-US" sz="2800" dirty="0"/>
              <a:t>HOPEFULLY WE EMERGE STRONGER AND BETTER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01DF9A-30A6-4045-AB86-F78A0B68A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pic>
        <p:nvPicPr>
          <p:cNvPr id="1028" name="Picture 4" descr="What Does Your FUTURE LOOK LIKE? QUIZ ✓ (PERSONALITY TEST) - YouTube">
            <a:extLst>
              <a:ext uri="{FF2B5EF4-FFF2-40B4-BE49-F238E27FC236}">
                <a16:creationId xmlns:a16="http://schemas.microsoft.com/office/drawing/2014/main" id="{E869AC0D-5D50-4ABB-A6B6-730210C58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520" y="2483287"/>
            <a:ext cx="5364480" cy="301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65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38962-97DF-46B7-95F9-427FEF446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LISTENING </a:t>
            </a:r>
          </a:p>
        </p:txBody>
      </p:sp>
      <p:pic>
        <p:nvPicPr>
          <p:cNvPr id="6" name="Content Placeholder 5" descr="A picture containing different, sitting, old, train&#10;&#10;Description automatically generated">
            <a:extLst>
              <a:ext uri="{FF2B5EF4-FFF2-40B4-BE49-F238E27FC236}">
                <a16:creationId xmlns:a16="http://schemas.microsoft.com/office/drawing/2014/main" id="{3DED3BB8-D24B-4E7B-98F3-AB2AB67BE6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7005" y="2003583"/>
            <a:ext cx="7281288" cy="329184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27AA4E-9CB4-413E-8198-9B779807D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18C6F4-58D1-46FF-8C48-124C3582C4C3}"/>
              </a:ext>
            </a:extLst>
          </p:cNvPr>
          <p:cNvSpPr txBox="1"/>
          <p:nvPr/>
        </p:nvSpPr>
        <p:spPr>
          <a:xfrm>
            <a:off x="2707005" y="5669280"/>
            <a:ext cx="7281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Email: </a:t>
            </a:r>
            <a:r>
              <a:rPr lang="en-US" dirty="0">
                <a:hlinkClick r:id="rId3"/>
              </a:rPr>
              <a:t>kabir.duggal@Columbia.edu</a:t>
            </a:r>
            <a:endParaRPr lang="en-US" dirty="0"/>
          </a:p>
          <a:p>
            <a:r>
              <a:rPr lang="en-US" dirty="0"/>
              <a:t>LinkedIn: </a:t>
            </a:r>
            <a:r>
              <a:rPr lang="en-US" dirty="0">
                <a:hlinkClick r:id="rId4"/>
              </a:rPr>
              <a:t>https://www.linkedin.com/in/duggalkabir/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1643981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241</TotalTime>
  <Words>158</Words>
  <Application>Microsoft Office PowerPoint</Application>
  <PresentationFormat>Widescreen</PresentationFormat>
  <Paragraphs>40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Tw Cen MT</vt:lpstr>
      <vt:lpstr>Droplet</vt:lpstr>
      <vt:lpstr>Legal Industry Grappling with Covid-19</vt:lpstr>
      <vt:lpstr>How international arbitrations are conducted BC? </vt:lpstr>
      <vt:lpstr>So what has changed:  Considerations of ODR</vt:lpstr>
      <vt:lpstr>WHAT ARE THE CONCERNS? </vt:lpstr>
      <vt:lpstr>WHAT DOES THE FUTURE LOOK LIKE? </vt:lpstr>
      <vt:lpstr>THANK YOU FOR LISTENING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
  </dc:title>
  <cp:lastModifiedBy>Duggal, Kabir</cp:lastModifiedBy>
  <cp:revision>15</cp:revision>
  <dcterms:modified xsi:type="dcterms:W3CDTF">2020-05-06T02:24:29Z</dcterms:modified>
</cp:coreProperties>
</file>